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activeX/activeX3.xml" ContentType="application/vnd.ms-office.activeX+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activeX/activeX1.xml" ContentType="application/vnd.ms-office.activeX+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1" r:id="rId12"/>
    <p:sldId id="272" r:id="rId13"/>
    <p:sldId id="268" r:id="rId14"/>
    <p:sldId id="269" r:id="rId15"/>
    <p:sldId id="270" r:id="rId16"/>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0000"/>
    <a:srgbClr val="FF99FF"/>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69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C:\Users\XuanQuyet\Desktop\BGĐT-YEN\TAI LIEU PP TD 1.wmv"/>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24302"/>
  <ax:ocxPr ax:name="_cy" ax:value="13794"/>
</ax:ocx>
</file>

<file path=ppt/activeX/activeX2.xml><?xml version="1.0" encoding="utf-8"?>
<ax:ocx xmlns:ax="http://schemas.microsoft.com/office/2006/activeX" xmlns:r="http://schemas.openxmlformats.org/officeDocument/2006/relationships" ax:classid="{6BF52A52-394A-11D3-B153-00C04F79FAA6}" ax:persistence="persistPropertyBag">
  <ax:ocxPr ax:name="URL" ax:value="C:\Users\XuanQuyet\Desktop\BGĐT-YEN\TAI LIEU PP TD 1- TUAN 1.wmv"/>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23998"/>
  <ax:ocxPr ax:name="_cy" ax:value="13794"/>
</ax:ocx>
</file>

<file path=ppt/activeX/activeX3.xml><?xml version="1.0" encoding="utf-8"?>
<ax:ocx xmlns:ax="http://schemas.microsoft.com/office/2006/activeX" xmlns:r="http://schemas.openxmlformats.org/officeDocument/2006/relationships" ax:classid="{6BF52A52-394A-11D3-B153-00C04F79FAA6}" ax:persistence="persistPropertyBag">
  <ax:ocxPr ax:name="URL" ax:value="C:\Users\XuanQuyet\Desktop\BGĐT-YEN\TAI LIEU PP TD 1- TUAN 1 (2).wmv"/>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24712"/>
  <ax:ocxPr ax:name="_cy" ax:value="13600"/>
</ax:ocx>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AE02C9-44E1-4775-A7FF-ECD30F6F4315}" type="datetimeFigureOut">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EE8C3-99DA-4170-AC99-0EADD493FD4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AE02C9-44E1-4775-A7FF-ECD30F6F4315}" type="datetimeFigureOut">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EE8C3-99DA-4170-AC99-0EADD493FD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AE02C9-44E1-4775-A7FF-ECD30F6F4315}" type="datetimeFigureOut">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EE8C3-99DA-4170-AC99-0EADD493FD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AE02C9-44E1-4775-A7FF-ECD30F6F4315}" type="datetimeFigureOut">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EE8C3-99DA-4170-AC99-0EADD493FD4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AE02C9-44E1-4775-A7FF-ECD30F6F4315}" type="datetimeFigureOut">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EE8C3-99DA-4170-AC99-0EADD493FD4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AE02C9-44E1-4775-A7FF-ECD30F6F4315}" type="datetimeFigureOut">
              <a:rPr lang="en-US" smtClean="0"/>
              <a:pPr/>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EE8C3-99DA-4170-AC99-0EADD493FD4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AE02C9-44E1-4775-A7FF-ECD30F6F4315}" type="datetimeFigureOut">
              <a:rPr lang="en-US" smtClean="0"/>
              <a:pPr/>
              <a:t>9/12/2016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AEE8C3-99DA-4170-AC99-0EADD493FD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AE02C9-44E1-4775-A7FF-ECD30F6F4315}" type="datetimeFigureOut">
              <a:rPr lang="en-US" smtClean="0"/>
              <a:pPr/>
              <a:t>9/12/2016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AEE8C3-99DA-4170-AC99-0EADD493FD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E02C9-44E1-4775-A7FF-ECD30F6F4315}" type="datetimeFigureOut">
              <a:rPr lang="en-US" smtClean="0"/>
              <a:pPr/>
              <a:t>9/12/2016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AEE8C3-99DA-4170-AC99-0EADD493FD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AE02C9-44E1-4775-A7FF-ECD30F6F4315}" type="datetimeFigureOut">
              <a:rPr lang="en-US" smtClean="0"/>
              <a:pPr/>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EE8C3-99DA-4170-AC99-0EADD493FD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AE02C9-44E1-4775-A7FF-ECD30F6F4315}" type="datetimeFigureOut">
              <a:rPr lang="en-US" smtClean="0"/>
              <a:pPr/>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EE8C3-99DA-4170-AC99-0EADD493FD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E02C9-44E1-4775-A7FF-ECD30F6F4315}" type="datetimeFigureOut">
              <a:rPr lang="en-US" smtClean="0"/>
              <a:pPr/>
              <a:t>9/12/2016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EE8C3-99DA-4170-AC99-0EADD493FD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2.gif"/><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tuyentaphay.com/wp-content/uploads/2016/01/nhung-mau-phong-nen-slide-chu-de-the-thao-moi-nhat-hinh-anh-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8" name="Picture 2" descr="Kết quả hình ảnh cho hình nền thể thao cho máy tính"/>
          <p:cNvPicPr>
            <a:picLocks noChangeAspect="1" noChangeArrowheads="1"/>
          </p:cNvPicPr>
          <p:nvPr/>
        </p:nvPicPr>
        <p:blipFill>
          <a:blip r:embed="rId3"/>
          <a:srcRect t="4444" r="-1111" b="4444"/>
          <a:stretch>
            <a:fillRect/>
          </a:stretch>
        </p:blipFill>
        <p:spPr bwMode="auto">
          <a:xfrm>
            <a:off x="3500430" y="0"/>
            <a:ext cx="2143140" cy="1931182"/>
          </a:xfrm>
          <a:prstGeom prst="rect">
            <a:avLst/>
          </a:prstGeom>
          <a:noFill/>
        </p:spPr>
      </p:pic>
      <p:sp>
        <p:nvSpPr>
          <p:cNvPr id="5" name="TextBox 4"/>
          <p:cNvSpPr txBox="1"/>
          <p:nvPr/>
        </p:nvSpPr>
        <p:spPr>
          <a:xfrm>
            <a:off x="214282" y="2689207"/>
            <a:ext cx="8929686" cy="95410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prstTxWarp prst="textArchUp">
              <a:avLst>
                <a:gd name="adj" fmla="val 10715578"/>
              </a:avLst>
            </a:prstTxWarp>
            <a:spAutoFit/>
          </a:bodyPr>
          <a:lstStyle/>
          <a:p>
            <a:r>
              <a:rPr lang="en-US" sz="3600" dirty="0" smtClean="0">
                <a:solidFill>
                  <a:srgbClr val="C00000"/>
                </a:solidFill>
                <a:latin typeface="Times New Roman" pitchFamily="18" charset="0"/>
                <a:cs typeface="Times New Roman" pitchFamily="18" charset="0"/>
              </a:rPr>
              <a:t>CHÀO MỪNG CÁC CON ĐẾN VỚI MÔN HỌC</a:t>
            </a:r>
            <a:endParaRPr lang="en-US" sz="3600" dirty="0">
              <a:solidFill>
                <a:srgbClr val="C00000"/>
              </a:solidFill>
              <a:latin typeface="Times New Roman" pitchFamily="18" charset="0"/>
              <a:cs typeface="Times New Roman" pitchFamily="18" charset="0"/>
            </a:endParaRPr>
          </a:p>
        </p:txBody>
      </p:sp>
      <p:sp>
        <p:nvSpPr>
          <p:cNvPr id="6" name="TextBox 5"/>
          <p:cNvSpPr txBox="1"/>
          <p:nvPr/>
        </p:nvSpPr>
        <p:spPr>
          <a:xfrm>
            <a:off x="1428728" y="3157365"/>
            <a:ext cx="4643470" cy="1200329"/>
          </a:xfrm>
          <a:prstGeom prst="rect">
            <a:avLst/>
          </a:prstGeom>
          <a:noFill/>
        </p:spPr>
        <p:txBody>
          <a:bodyPr wrap="square" rtlCol="0">
            <a:spAutoFit/>
          </a:bodyPr>
          <a:lstStyle/>
          <a:p>
            <a:pPr algn="ctr"/>
            <a:r>
              <a:rPr lang="en-US" sz="7200" dirty="0" smtClean="0">
                <a:solidFill>
                  <a:srgbClr val="0070C0"/>
                </a:solidFill>
                <a:latin typeface="Times New Roman" pitchFamily="18" charset="0"/>
                <a:cs typeface="Times New Roman" pitchFamily="18" charset="0"/>
              </a:rPr>
              <a:t>THỂ </a:t>
            </a:r>
            <a:endParaRPr lang="en-US" sz="7200" dirty="0">
              <a:solidFill>
                <a:srgbClr val="0070C0"/>
              </a:solidFill>
              <a:latin typeface="Times New Roman" pitchFamily="18" charset="0"/>
              <a:cs typeface="Times New Roman" pitchFamily="18" charset="0"/>
            </a:endParaRPr>
          </a:p>
        </p:txBody>
      </p:sp>
      <p:sp>
        <p:nvSpPr>
          <p:cNvPr id="7" name="TextBox 6"/>
          <p:cNvSpPr txBox="1"/>
          <p:nvPr/>
        </p:nvSpPr>
        <p:spPr>
          <a:xfrm>
            <a:off x="4286248" y="3157365"/>
            <a:ext cx="3071834" cy="1200329"/>
          </a:xfrm>
          <a:prstGeom prst="rect">
            <a:avLst/>
          </a:prstGeom>
          <a:noFill/>
        </p:spPr>
        <p:txBody>
          <a:bodyPr wrap="square" rtlCol="0">
            <a:spAutoFit/>
          </a:bodyPr>
          <a:lstStyle/>
          <a:p>
            <a:pPr algn="ctr"/>
            <a:r>
              <a:rPr lang="en-US" sz="7200" dirty="0" smtClean="0">
                <a:solidFill>
                  <a:srgbClr val="0070C0"/>
                </a:solidFill>
                <a:latin typeface="Times New Roman" pitchFamily="18" charset="0"/>
                <a:cs typeface="Times New Roman" pitchFamily="18" charset="0"/>
              </a:rPr>
              <a:t>DỤC</a:t>
            </a:r>
            <a:endParaRPr lang="en-US" sz="72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ết quả hình ảnh cho hình nền thể thao cho máy tính"/>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4" name="TextBox 3"/>
          <p:cNvSpPr txBox="1"/>
          <p:nvPr/>
        </p:nvSpPr>
        <p:spPr>
          <a:xfrm>
            <a:off x="0" y="0"/>
            <a:ext cx="4214842" cy="1077218"/>
          </a:xfrm>
          <a:prstGeom prst="rect">
            <a:avLst/>
          </a:prstGeom>
          <a:noFill/>
        </p:spPr>
        <p:txBody>
          <a:bodyPr wrap="square" rtlCol="0">
            <a:spAutoFit/>
          </a:bodyPr>
          <a:lstStyle/>
          <a:p>
            <a:pPr algn="ctr"/>
            <a:r>
              <a:rPr lang="en-US" sz="3200" dirty="0" err="1" smtClean="0">
                <a:solidFill>
                  <a:srgbClr val="C00000"/>
                </a:solidFill>
                <a:latin typeface="Times New Roman" pitchFamily="18" charset="0"/>
                <a:cs typeface="Times New Roman" pitchFamily="18" charset="0"/>
              </a:rPr>
              <a:t>Mời</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các</a:t>
            </a:r>
            <a:r>
              <a:rPr lang="en-US" sz="3200" dirty="0" smtClean="0">
                <a:solidFill>
                  <a:srgbClr val="C00000"/>
                </a:solidFill>
                <a:latin typeface="Times New Roman" pitchFamily="18" charset="0"/>
                <a:cs typeface="Times New Roman" pitchFamily="18" charset="0"/>
              </a:rPr>
              <a:t> con </a:t>
            </a:r>
          </a:p>
          <a:p>
            <a:pPr algn="ctr"/>
            <a:r>
              <a:rPr lang="en-US" sz="3200" dirty="0" err="1" smtClean="0">
                <a:solidFill>
                  <a:srgbClr val="C00000"/>
                </a:solidFill>
                <a:latin typeface="Times New Roman" pitchFamily="18" charset="0"/>
                <a:cs typeface="Times New Roman" pitchFamily="18" charset="0"/>
              </a:rPr>
              <a:t>xem</a:t>
            </a:r>
            <a:r>
              <a:rPr lang="en-US" sz="3200" dirty="0" smtClean="0">
                <a:solidFill>
                  <a:srgbClr val="C00000"/>
                </a:solidFill>
                <a:latin typeface="Times New Roman" pitchFamily="18" charset="0"/>
                <a:cs typeface="Times New Roman" pitchFamily="18" charset="0"/>
              </a:rPr>
              <a:t> 1 </a:t>
            </a:r>
            <a:r>
              <a:rPr lang="en-US" sz="3200" dirty="0" err="1" smtClean="0">
                <a:solidFill>
                  <a:srgbClr val="C00000"/>
                </a:solidFill>
                <a:latin typeface="Times New Roman" pitchFamily="18" charset="0"/>
                <a:cs typeface="Times New Roman" pitchFamily="18" charset="0"/>
              </a:rPr>
              <a:t>số</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đoạn</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phim</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sau</a:t>
            </a:r>
            <a:endParaRPr lang="en-US" sz="3200" dirty="0">
              <a:solidFill>
                <a:srgbClr val="C00000"/>
              </a:solidFill>
              <a:latin typeface="Times New Roman" pitchFamily="18" charset="0"/>
              <a:cs typeface="Times New Roman" pitchFamily="18" charset="0"/>
            </a:endParaRPr>
          </a:p>
        </p:txBody>
      </p:sp>
    </p:spTree>
    <p:controls>
      <p:control spid="22531" name="WindowsMediaPlayer1" r:id="rId2" imgW="8747753" imgH="4965846"/>
    </p:controls>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ết quả hình ảnh cho hình nền thể thao cho máy tính"/>
          <p:cNvPicPr>
            <a:picLocks noChangeAspect="1" noChangeArrowheads="1"/>
          </p:cNvPicPr>
          <p:nvPr/>
        </p:nvPicPr>
        <p:blipFill>
          <a:blip r:embed="rId4"/>
          <a:srcRect/>
          <a:stretch>
            <a:fillRect/>
          </a:stretch>
        </p:blipFill>
        <p:spPr bwMode="auto">
          <a:xfrm>
            <a:off x="0" y="0"/>
            <a:ext cx="9144000" cy="6858000"/>
          </a:xfrm>
          <a:prstGeom prst="rect">
            <a:avLst/>
          </a:prstGeom>
          <a:noFill/>
        </p:spPr>
      </p:pic>
    </p:spTree>
    <p:controls>
      <p:control spid="48130" name="WindowsMediaPlayer1" r:id="rId2" imgW="8640381" imgH="4963218"/>
    </p:controls>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ết quả hình ảnh cho hình nền thể thao cho máy tính"/>
          <p:cNvPicPr>
            <a:picLocks noChangeAspect="1" noChangeArrowheads="1"/>
          </p:cNvPicPr>
          <p:nvPr/>
        </p:nvPicPr>
        <p:blipFill>
          <a:blip r:embed="rId4"/>
          <a:srcRect/>
          <a:stretch>
            <a:fillRect/>
          </a:stretch>
        </p:blipFill>
        <p:spPr bwMode="auto">
          <a:xfrm>
            <a:off x="0" y="0"/>
            <a:ext cx="9144000" cy="6858000"/>
          </a:xfrm>
          <a:prstGeom prst="rect">
            <a:avLst/>
          </a:prstGeom>
          <a:noFill/>
        </p:spPr>
      </p:pic>
    </p:spTree>
    <p:controls>
      <p:control spid="49154" name="WindowsMediaPlayer1" r:id="rId2" imgW="8895238" imgH="4896533"/>
    </p:controls>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hinh nen dep"/>
          <p:cNvPicPr>
            <a:picLocks noChangeAspect="1" noChangeArrowheads="1"/>
          </p:cNvPicPr>
          <p:nvPr/>
        </p:nvPicPr>
        <p:blipFill>
          <a:blip r:embed="rId2" cstate="print"/>
          <a:srcRect/>
          <a:stretch>
            <a:fillRect/>
          </a:stretch>
        </p:blipFill>
        <p:spPr bwMode="auto">
          <a:xfrm>
            <a:off x="0" y="8823"/>
            <a:ext cx="9144000" cy="6849177"/>
          </a:xfrm>
          <a:prstGeom prst="rect">
            <a:avLst/>
          </a:prstGeom>
          <a:noFill/>
        </p:spPr>
      </p:pic>
      <p:sp>
        <p:nvSpPr>
          <p:cNvPr id="5" name="Cloud 4"/>
          <p:cNvSpPr/>
          <p:nvPr/>
        </p:nvSpPr>
        <p:spPr>
          <a:xfrm>
            <a:off x="0" y="571480"/>
            <a:ext cx="9144000" cy="5357850"/>
          </a:xfrm>
          <a:prstGeom prst="cloud">
            <a:avLst/>
          </a:prstGeom>
          <a:solidFill>
            <a:srgbClr val="FF99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7158" y="2071678"/>
            <a:ext cx="8072494" cy="2123658"/>
          </a:xfrm>
          <a:prstGeom prst="rect">
            <a:avLst/>
          </a:prstGeom>
          <a:noFill/>
        </p:spPr>
        <p:txBody>
          <a:bodyPr wrap="square" rtlCol="0">
            <a:spAutoFit/>
          </a:bodyPr>
          <a:lstStyle/>
          <a:p>
            <a:r>
              <a:rPr lang="en-US" sz="6600" dirty="0" err="1" smtClean="0">
                <a:solidFill>
                  <a:srgbClr val="0070C0"/>
                </a:solidFill>
                <a:latin typeface="Times New Roman" pitchFamily="18" charset="0"/>
                <a:cs typeface="Times New Roman" pitchFamily="18" charset="0"/>
              </a:rPr>
              <a:t>Chúng</a:t>
            </a:r>
            <a:r>
              <a:rPr lang="en-US" sz="6600" dirty="0" smtClean="0">
                <a:solidFill>
                  <a:srgbClr val="0070C0"/>
                </a:solidFill>
                <a:latin typeface="Times New Roman" pitchFamily="18" charset="0"/>
                <a:cs typeface="Times New Roman" pitchFamily="18" charset="0"/>
              </a:rPr>
              <a:t> </a:t>
            </a:r>
            <a:r>
              <a:rPr lang="en-US" sz="6600" dirty="0" err="1" smtClean="0">
                <a:solidFill>
                  <a:srgbClr val="0070C0"/>
                </a:solidFill>
                <a:latin typeface="Times New Roman" pitchFamily="18" charset="0"/>
                <a:cs typeface="Times New Roman" pitchFamily="18" charset="0"/>
              </a:rPr>
              <a:t>mình</a:t>
            </a:r>
            <a:r>
              <a:rPr lang="en-US" sz="6600" dirty="0" smtClean="0">
                <a:solidFill>
                  <a:srgbClr val="0070C0"/>
                </a:solidFill>
                <a:latin typeface="Times New Roman" pitchFamily="18" charset="0"/>
                <a:cs typeface="Times New Roman" pitchFamily="18" charset="0"/>
              </a:rPr>
              <a:t> </a:t>
            </a:r>
            <a:r>
              <a:rPr lang="en-US" sz="6600" dirty="0" err="1" smtClean="0">
                <a:solidFill>
                  <a:srgbClr val="0070C0"/>
                </a:solidFill>
                <a:latin typeface="Times New Roman" pitchFamily="18" charset="0"/>
                <a:cs typeface="Times New Roman" pitchFamily="18" charset="0"/>
              </a:rPr>
              <a:t>cùng</a:t>
            </a:r>
            <a:r>
              <a:rPr lang="en-US" sz="6600" dirty="0" smtClean="0">
                <a:solidFill>
                  <a:srgbClr val="0070C0"/>
                </a:solidFill>
                <a:latin typeface="Times New Roman" pitchFamily="18" charset="0"/>
                <a:cs typeface="Times New Roman" pitchFamily="18" charset="0"/>
              </a:rPr>
              <a:t> </a:t>
            </a:r>
            <a:r>
              <a:rPr lang="en-US" sz="6600" dirty="0" err="1" smtClean="0">
                <a:solidFill>
                  <a:srgbClr val="0070C0"/>
                </a:solidFill>
                <a:latin typeface="Times New Roman" pitchFamily="18" charset="0"/>
                <a:cs typeface="Times New Roman" pitchFamily="18" charset="0"/>
              </a:rPr>
              <a:t>chơi</a:t>
            </a:r>
            <a:r>
              <a:rPr lang="en-US" sz="6600" dirty="0" smtClean="0">
                <a:solidFill>
                  <a:srgbClr val="0070C0"/>
                </a:solidFill>
                <a:latin typeface="Times New Roman" pitchFamily="18" charset="0"/>
                <a:cs typeface="Times New Roman" pitchFamily="18" charset="0"/>
              </a:rPr>
              <a:t> TC </a:t>
            </a:r>
            <a:r>
              <a:rPr lang="en-US" sz="6600" dirty="0" err="1" smtClean="0">
                <a:solidFill>
                  <a:srgbClr val="0070C0"/>
                </a:solidFill>
                <a:latin typeface="Times New Roman" pitchFamily="18" charset="0"/>
                <a:cs typeface="Times New Roman" pitchFamily="18" charset="0"/>
              </a:rPr>
              <a:t>nào</a:t>
            </a:r>
            <a:r>
              <a:rPr lang="en-US" sz="6600" dirty="0" smtClean="0">
                <a:solidFill>
                  <a:srgbClr val="0070C0"/>
                </a:solidFill>
                <a:latin typeface="Times New Roman" pitchFamily="18" charset="0"/>
                <a:cs typeface="Times New Roman" pitchFamily="18" charset="0"/>
              </a:rPr>
              <a:t> !</a:t>
            </a:r>
            <a:endParaRPr lang="en-US" sz="6600" dirty="0">
              <a:solidFill>
                <a:srgbClr val="0070C0"/>
              </a:solidFill>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Kết quả hình ảnh cho hình nền thể thao cho máy tính"/>
          <p:cNvPicPr>
            <a:picLocks noChangeAspect="1" noChangeArrowheads="1"/>
          </p:cNvPicPr>
          <p:nvPr/>
        </p:nvPicPr>
        <p:blipFill>
          <a:blip r:embed="rId2"/>
          <a:srcRect/>
          <a:stretch>
            <a:fillRect/>
          </a:stretch>
        </p:blipFill>
        <p:spPr bwMode="auto">
          <a:xfrm>
            <a:off x="0" y="0"/>
            <a:ext cx="9144000" cy="6862274"/>
          </a:xfrm>
          <a:prstGeom prst="rect">
            <a:avLst/>
          </a:prstGeom>
          <a:noFill/>
        </p:spPr>
      </p:pic>
      <p:sp>
        <p:nvSpPr>
          <p:cNvPr id="5" name="TextBox 4"/>
          <p:cNvSpPr txBox="1"/>
          <p:nvPr/>
        </p:nvSpPr>
        <p:spPr>
          <a:xfrm>
            <a:off x="1142976" y="857232"/>
            <a:ext cx="1500198" cy="4508927"/>
          </a:xfrm>
          <a:prstGeom prst="rect">
            <a:avLst/>
          </a:prstGeom>
          <a:noFill/>
          <a:ln>
            <a:noFill/>
          </a:ln>
        </p:spPr>
        <p:txBody>
          <a:bodyPr wrap="square" rtlCol="0">
            <a:spAutoFit/>
          </a:bodyPr>
          <a:lstStyle/>
          <a:p>
            <a:r>
              <a:rPr lang="en-US" sz="28700" dirty="0" smtClean="0">
                <a:solidFill>
                  <a:srgbClr val="FF0000"/>
                </a:solidFill>
                <a:latin typeface="Times New Roman" pitchFamily="18" charset="0"/>
                <a:cs typeface="Times New Roman" pitchFamily="18" charset="0"/>
              </a:rPr>
              <a:t>?</a:t>
            </a:r>
            <a:endParaRPr lang="en-US" sz="28700" dirty="0">
              <a:solidFill>
                <a:srgbClr val="FF0000"/>
              </a:solidFill>
              <a:latin typeface="Times New Roman" pitchFamily="18" charset="0"/>
              <a:cs typeface="Times New Roman" pitchFamily="18" charset="0"/>
            </a:endParaRPr>
          </a:p>
        </p:txBody>
      </p:sp>
      <p:sp>
        <p:nvSpPr>
          <p:cNvPr id="4" name="Vertical Scroll 3"/>
          <p:cNvSpPr/>
          <p:nvPr/>
        </p:nvSpPr>
        <p:spPr>
          <a:xfrm>
            <a:off x="2643174" y="285728"/>
            <a:ext cx="4857784" cy="6215106"/>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TextBox 6"/>
          <p:cNvSpPr txBox="1"/>
          <p:nvPr/>
        </p:nvSpPr>
        <p:spPr>
          <a:xfrm>
            <a:off x="3357554" y="1038788"/>
            <a:ext cx="3714776" cy="6247864"/>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1. </a:t>
            </a:r>
            <a:r>
              <a:rPr lang="en-US" sz="4000" dirty="0" err="1" smtClean="0">
                <a:latin typeface="Times New Roman" pitchFamily="18" charset="0"/>
                <a:cs typeface="Times New Roman" pitchFamily="18" charset="0"/>
              </a:rPr>
              <a:t>Tại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sao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chúng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cần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bảo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vệ</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động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vật</a:t>
            </a:r>
            <a:endParaRPr lang="en-US" sz="4000" dirty="0" smtClean="0">
              <a:latin typeface="Times New Roman" pitchFamily="18" charset="0"/>
              <a:cs typeface="Times New Roman" pitchFamily="18" charset="0"/>
            </a:endParaRPr>
          </a:p>
          <a:p>
            <a:pPr algn="ct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hoang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dã</a:t>
            </a:r>
            <a:r>
              <a:rPr lang="en-US" sz="4000" dirty="0" smtClean="0">
                <a:latin typeface="Times New Roman" pitchFamily="18" charset="0"/>
                <a:cs typeface="Times New Roman" pitchFamily="18" charset="0"/>
              </a:rPr>
              <a:t>?</a:t>
            </a:r>
          </a:p>
          <a:p>
            <a:pPr algn="ctr"/>
            <a:r>
              <a:rPr lang="en-US" sz="4000" dirty="0" smtClean="0">
                <a:latin typeface="Times New Roman" pitchFamily="18" charset="0"/>
                <a:cs typeface="Times New Roman" pitchFamily="18" charset="0"/>
              </a:rPr>
              <a:t>2. </a:t>
            </a:r>
            <a:r>
              <a:rPr lang="en-US" sz="4000" dirty="0" err="1" smtClean="0">
                <a:latin typeface="Times New Roman" pitchFamily="18" charset="0"/>
                <a:cs typeface="Times New Roman" pitchFamily="18" charset="0"/>
              </a:rPr>
              <a:t>Chúng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cần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làm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gì</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để</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bảo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vệ</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những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loài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động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vật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này</a:t>
            </a:r>
            <a:r>
              <a:rPr lang="en-US" sz="4000" dirty="0" smtClean="0">
                <a:latin typeface="Times New Roman" pitchFamily="18" charset="0"/>
                <a:cs typeface="Times New Roman" pitchFamily="18" charset="0"/>
              </a:rPr>
              <a:t>?</a:t>
            </a:r>
          </a:p>
          <a:p>
            <a:pPr algn="ctr"/>
            <a:endParaRPr lang="en-US" sz="4000" dirty="0" smtClean="0">
              <a:solidFill>
                <a:srgbClr val="FF0000"/>
              </a:solidFill>
              <a:latin typeface="Times New Roman" pitchFamily="18" charset="0"/>
              <a:cs typeface="Times New Roman" pitchFamily="18" charset="0"/>
            </a:endParaRPr>
          </a:p>
          <a:p>
            <a:pPr algn="ctr"/>
            <a:endParaRPr lang="en-US" sz="4000" dirty="0">
              <a:solidFill>
                <a:srgbClr val="FF0000"/>
              </a:solidFill>
            </a:endParaRPr>
          </a:p>
        </p:txBody>
      </p:sp>
      <p:pic>
        <p:nvPicPr>
          <p:cNvPr id="9" name="Picture 2" descr="Kết quả hình ảnh cho hình nền thể thao cho máy tính"/>
          <p:cNvPicPr>
            <a:picLocks noChangeAspect="1" noChangeArrowheads="1"/>
          </p:cNvPicPr>
          <p:nvPr/>
        </p:nvPicPr>
        <p:blipFill>
          <a:blip r:embed="rId3"/>
          <a:srcRect/>
          <a:stretch>
            <a:fillRect/>
          </a:stretch>
        </p:blipFill>
        <p:spPr bwMode="auto">
          <a:xfrm>
            <a:off x="7315233" y="4357694"/>
            <a:ext cx="1828799" cy="2438400"/>
          </a:xfrm>
          <a:prstGeom prst="rect">
            <a:avLst/>
          </a:prstGeom>
          <a:noFill/>
        </p:spPr>
      </p:pic>
      <p:sp>
        <p:nvSpPr>
          <p:cNvPr id="10" name="TextBox 9"/>
          <p:cNvSpPr txBox="1"/>
          <p:nvPr/>
        </p:nvSpPr>
        <p:spPr>
          <a:xfrm>
            <a:off x="3714744" y="500042"/>
            <a:ext cx="3000396" cy="523220"/>
          </a:xfrm>
          <a:prstGeom prst="rect">
            <a:avLst/>
          </a:prstGeom>
          <a:noFill/>
        </p:spPr>
        <p:txBody>
          <a:bodyPr wrap="square" rtlCol="0">
            <a:spAutoFit/>
          </a:bodyPr>
          <a:lstStyle/>
          <a:p>
            <a:pPr algn="ctr"/>
            <a:r>
              <a:rPr lang="en-US" sz="2800" dirty="0" smtClean="0">
                <a:solidFill>
                  <a:srgbClr val="FF0000"/>
                </a:solidFill>
                <a:latin typeface="Times New Roman" pitchFamily="18" charset="0"/>
                <a:cs typeface="Times New Roman" pitchFamily="18" charset="0"/>
              </a:rPr>
              <a:t>CỦNG CỐ</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14282" y="1357298"/>
            <a:ext cx="8572560" cy="4071966"/>
          </a:xfrm>
          <a:prstGeom prst="horizontalScroll">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5" name="TextBox 4"/>
          <p:cNvSpPr txBox="1"/>
          <p:nvPr/>
        </p:nvSpPr>
        <p:spPr>
          <a:xfrm>
            <a:off x="785786" y="2192246"/>
            <a:ext cx="7572428" cy="2308324"/>
          </a:xfrm>
          <a:prstGeom prst="rect">
            <a:avLst/>
          </a:prstGeom>
          <a:noFill/>
        </p:spPr>
        <p:txBody>
          <a:bodyPr wrap="square" rtlCol="0">
            <a:spAutoFit/>
          </a:bodyPr>
          <a:lstStyle/>
          <a:p>
            <a:pPr algn="ctr"/>
            <a:r>
              <a:rPr lang="en-US" sz="3600" dirty="0" smtClean="0">
                <a:solidFill>
                  <a:srgbClr val="FFFF00"/>
                </a:solidFill>
                <a:latin typeface="Times New Roman" pitchFamily="18" charset="0"/>
                <a:cs typeface="Times New Roman" pitchFamily="18" charset="0"/>
              </a:rPr>
              <a:t>CÔ CHÚC CÁC CON HỌC TẬP TỐT MÔN THỂ DỤC </a:t>
            </a:r>
          </a:p>
          <a:p>
            <a:pPr algn="ctr"/>
            <a:r>
              <a:rPr lang="en-US" sz="3600" dirty="0" smtClean="0">
                <a:solidFill>
                  <a:srgbClr val="FFFF00"/>
                </a:solidFill>
                <a:latin typeface="Times New Roman" pitchFamily="18" charset="0"/>
                <a:cs typeface="Times New Roman" pitchFamily="18" charset="0"/>
              </a:rPr>
              <a:t>ĐỂ RÈN LUYỆN </a:t>
            </a:r>
          </a:p>
          <a:p>
            <a:pPr algn="ctr"/>
            <a:r>
              <a:rPr lang="en-US" sz="3600" dirty="0" smtClean="0">
                <a:solidFill>
                  <a:srgbClr val="FFFF00"/>
                </a:solidFill>
                <a:latin typeface="Times New Roman" pitchFamily="18" charset="0"/>
                <a:cs typeface="Times New Roman" pitchFamily="18" charset="0"/>
              </a:rPr>
              <a:t>THÂN THỂ KHỎE MẠNH !</a:t>
            </a:r>
            <a:endParaRPr lang="en-US" sz="3600" dirty="0">
              <a:solidFill>
                <a:srgbClr val="FFFF00"/>
              </a:solidFill>
              <a:latin typeface="Times New Roman" pitchFamily="18" charset="0"/>
              <a:cs typeface="Times New Roman" pitchFamily="18" charset="0"/>
            </a:endParaRPr>
          </a:p>
        </p:txBody>
      </p:sp>
      <p:pic>
        <p:nvPicPr>
          <p:cNvPr id="6" name="Picture 6" descr="Kết quả hình ảnh cho hình nền thể thao cho máy tính"/>
          <p:cNvPicPr>
            <a:picLocks noChangeAspect="1" noChangeArrowheads="1" noCrop="1"/>
          </p:cNvPicPr>
          <p:nvPr/>
        </p:nvPicPr>
        <p:blipFill>
          <a:blip r:embed="rId2"/>
          <a:srcRect/>
          <a:stretch>
            <a:fillRect/>
          </a:stretch>
        </p:blipFill>
        <p:spPr bwMode="auto">
          <a:xfrm>
            <a:off x="0" y="4953000"/>
            <a:ext cx="1905000" cy="1905000"/>
          </a:xfrm>
          <a:prstGeom prst="rect">
            <a:avLst/>
          </a:prstGeom>
          <a:noFill/>
        </p:spPr>
      </p:pic>
      <p:pic>
        <p:nvPicPr>
          <p:cNvPr id="7" name="Picture 2" descr="Kết quả hình ảnh cho hình nền thể thao cho máy tính"/>
          <p:cNvPicPr>
            <a:picLocks noChangeAspect="1" noChangeArrowheads="1"/>
          </p:cNvPicPr>
          <p:nvPr/>
        </p:nvPicPr>
        <p:blipFill>
          <a:blip r:embed="rId3"/>
          <a:srcRect/>
          <a:stretch>
            <a:fillRect/>
          </a:stretch>
        </p:blipFill>
        <p:spPr bwMode="auto">
          <a:xfrm>
            <a:off x="7572396" y="4929198"/>
            <a:ext cx="1571604" cy="1857363"/>
          </a:xfrm>
          <a:prstGeom prst="rect">
            <a:avLst/>
          </a:prstGeom>
          <a:noFill/>
        </p:spPr>
      </p:pic>
      <p:pic>
        <p:nvPicPr>
          <p:cNvPr id="8" name="Picture 14" descr="Kết quả hình ảnh cho hình động thể thao"/>
          <p:cNvPicPr>
            <a:picLocks noChangeAspect="1" noChangeArrowheads="1" noCrop="1"/>
          </p:cNvPicPr>
          <p:nvPr/>
        </p:nvPicPr>
        <p:blipFill>
          <a:blip r:embed="rId4"/>
          <a:srcRect/>
          <a:stretch>
            <a:fillRect/>
          </a:stretch>
        </p:blipFill>
        <p:spPr bwMode="auto">
          <a:xfrm>
            <a:off x="6643702" y="-22370"/>
            <a:ext cx="1643074" cy="1814120"/>
          </a:xfrm>
          <a:prstGeom prst="rect">
            <a:avLst/>
          </a:prstGeom>
          <a:noFill/>
        </p:spPr>
      </p:pic>
      <p:pic>
        <p:nvPicPr>
          <p:cNvPr id="9" name="Picture 6" descr="Kết quả hình ảnh cho hình động thể thao"/>
          <p:cNvPicPr>
            <a:picLocks noChangeAspect="1" noChangeArrowheads="1" noCrop="1"/>
          </p:cNvPicPr>
          <p:nvPr/>
        </p:nvPicPr>
        <p:blipFill>
          <a:blip r:embed="rId5"/>
          <a:srcRect/>
          <a:stretch>
            <a:fillRect/>
          </a:stretch>
        </p:blipFill>
        <p:spPr bwMode="auto">
          <a:xfrm>
            <a:off x="0" y="0"/>
            <a:ext cx="2471808" cy="1857388"/>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uyentaphay.com/wp-content/uploads/2016/01/nhung-mau-phong-nen-slide-chu-de-the-thao-moi-nhat-hinh-anh-4.jpg"/>
          <p:cNvPicPr>
            <a:picLocks noChangeAspect="1" noChangeArrowheads="1"/>
          </p:cNvPicPr>
          <p:nvPr/>
        </p:nvPicPr>
        <p:blipFill>
          <a:blip r:embed="rId2"/>
          <a:srcRect b="7080"/>
          <a:stretch>
            <a:fillRect/>
          </a:stretch>
        </p:blipFill>
        <p:spPr bwMode="auto">
          <a:xfrm>
            <a:off x="0" y="0"/>
            <a:ext cx="9225644" cy="6858000"/>
          </a:xfrm>
          <a:prstGeom prst="rect">
            <a:avLst/>
          </a:prstGeom>
          <a:noFill/>
        </p:spPr>
      </p:pic>
      <p:sp>
        <p:nvSpPr>
          <p:cNvPr id="5" name="TextBox 4"/>
          <p:cNvSpPr txBox="1"/>
          <p:nvPr/>
        </p:nvSpPr>
        <p:spPr>
          <a:xfrm>
            <a:off x="857224" y="428604"/>
            <a:ext cx="7715304"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TIẾT 1. TỔ CHỨC LỚP – TRÒ CHƠI</a:t>
            </a:r>
            <a:endParaRPr lang="en-US" sz="3200" b="1" dirty="0">
              <a:latin typeface="Times New Roman" pitchFamily="18" charset="0"/>
              <a:cs typeface="Times New Roman" pitchFamily="18" charset="0"/>
            </a:endParaRPr>
          </a:p>
        </p:txBody>
      </p:sp>
      <p:sp>
        <p:nvSpPr>
          <p:cNvPr id="6" name="TextBox 5"/>
          <p:cNvSpPr txBox="1"/>
          <p:nvPr/>
        </p:nvSpPr>
        <p:spPr>
          <a:xfrm>
            <a:off x="0" y="1898587"/>
            <a:ext cx="9144000" cy="3816429"/>
          </a:xfrm>
          <a:prstGeom prst="rect">
            <a:avLst/>
          </a:prstGeom>
          <a:noFill/>
        </p:spPr>
        <p:txBody>
          <a:bodyPr wrap="square" rtlCol="0">
            <a:spAutoFit/>
          </a:bodyPr>
          <a:lstStyle/>
          <a:p>
            <a:r>
              <a:rPr lang="pt-BR" sz="3200" b="1" dirty="0" smtClean="0">
                <a:latin typeface="Times New Roman" pitchFamily="18" charset="0"/>
                <a:cs typeface="Times New Roman" pitchFamily="18" charset="0"/>
              </a:rPr>
              <a:t>* </a:t>
            </a:r>
            <a:r>
              <a:rPr lang="pt-BR" sz="3200" b="1" dirty="0">
                <a:latin typeface="Times New Roman" pitchFamily="18" charset="0"/>
                <a:cs typeface="Times New Roman" pitchFamily="18" charset="0"/>
              </a:rPr>
              <a:t>MỤC TIÊU</a:t>
            </a:r>
            <a:endParaRPr lang="en-US" sz="3200" b="1" dirty="0">
              <a:latin typeface="Times New Roman" pitchFamily="18" charset="0"/>
              <a:cs typeface="Times New Roman" pitchFamily="18" charset="0"/>
            </a:endParaRPr>
          </a:p>
          <a:p>
            <a:r>
              <a:rPr lang="pt-BR" sz="3200" dirty="0" smtClean="0">
                <a:latin typeface="Times New Roman" pitchFamily="18" charset="0"/>
                <a:cs typeface="Times New Roman" pitchFamily="18" charset="0"/>
              </a:rPr>
              <a:t>- </a:t>
            </a:r>
            <a:r>
              <a:rPr lang="pt-BR" sz="3200" dirty="0">
                <a:latin typeface="Times New Roman" pitchFamily="18" charset="0"/>
                <a:cs typeface="Times New Roman" pitchFamily="18" charset="0"/>
              </a:rPr>
              <a:t>Phổ biến nội quy tập luyện, biên chế tổ học tập, chọn cán sự môn. Yêu cầu HS biết được những nội quy, quy định cơ bản để thực hiện tốt trong các giờ học.</a:t>
            </a:r>
            <a:endParaRPr lang="en-US" sz="3200" dirty="0">
              <a:latin typeface="Times New Roman" pitchFamily="18" charset="0"/>
              <a:cs typeface="Times New Roman" pitchFamily="18" charset="0"/>
            </a:endParaRPr>
          </a:p>
          <a:p>
            <a:r>
              <a:rPr lang="pt-BR" sz="3200" dirty="0">
                <a:latin typeface="Times New Roman" pitchFamily="18" charset="0"/>
                <a:cs typeface="Times New Roman" pitchFamily="18" charset="0"/>
              </a:rPr>
              <a:t>- Chơi trò chơi: “Diệt các con vật có hại”. Yêu cầu HS bước đầu hiểu và biết</a:t>
            </a:r>
            <a:endParaRPr lang="en-US" sz="3200" dirty="0">
              <a:latin typeface="Times New Roman" pitchFamily="18" charset="0"/>
              <a:cs typeface="Times New Roman" pitchFamily="18" charset="0"/>
            </a:endParaRPr>
          </a:p>
          <a:p>
            <a:r>
              <a:rPr lang="pt-BR" sz="3200" dirty="0">
                <a:latin typeface="Times New Roman" pitchFamily="18" charset="0"/>
                <a:cs typeface="Times New Roman" pitchFamily="18" charset="0"/>
              </a:rPr>
              <a:t>tham gia vào trò chơi.</a:t>
            </a:r>
            <a:endParaRPr lang="en-US" sz="3200" dirty="0">
              <a:latin typeface="Times New Roman" pitchFamily="18" charset="0"/>
              <a:cs typeface="Times New Roman" pitchFamily="18" charset="0"/>
            </a:endParaRPr>
          </a:p>
          <a:p>
            <a:endParaRPr lang="en-US" dirty="0"/>
          </a:p>
        </p:txBody>
      </p:sp>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encrypted-tbn2.gstatic.com/images?q=tbn:ANd9GcSbdVz9rBWbqyJvj9wzQR8PURuBGG3PvX6eZ2mHeGJmV_brfG4K7A"/>
          <p:cNvPicPr>
            <a:picLocks noChangeAspect="1" noChangeArrowheads="1"/>
          </p:cNvPicPr>
          <p:nvPr/>
        </p:nvPicPr>
        <p:blipFill>
          <a:blip r:embed="rId2"/>
          <a:srcRect/>
          <a:stretch>
            <a:fillRect/>
          </a:stretch>
        </p:blipFill>
        <p:spPr bwMode="auto">
          <a:xfrm>
            <a:off x="0" y="8823"/>
            <a:ext cx="9144000" cy="6849177"/>
          </a:xfrm>
          <a:prstGeom prst="rect">
            <a:avLst/>
          </a:prstGeom>
          <a:noFill/>
        </p:spPr>
      </p:pic>
      <p:sp>
        <p:nvSpPr>
          <p:cNvPr id="4" name="TextBox 3"/>
          <p:cNvSpPr txBox="1"/>
          <p:nvPr/>
        </p:nvSpPr>
        <p:spPr>
          <a:xfrm>
            <a:off x="1643042" y="785794"/>
            <a:ext cx="7143800" cy="2554545"/>
          </a:xfrm>
          <a:prstGeom prst="rect">
            <a:avLst/>
          </a:prstGeom>
          <a:noFill/>
        </p:spPr>
        <p:txBody>
          <a:bodyPr wrap="square" rtlCol="0">
            <a:spAutoFit/>
          </a:bodyPr>
          <a:lstStyle/>
          <a:p>
            <a:r>
              <a:rPr lang="en-US" sz="3200" dirty="0" smtClean="0">
                <a:latin typeface="Times New Roman" pitchFamily="18" charset="0"/>
                <a:cs typeface="Times New Roman" pitchFamily="18" charset="0"/>
              </a:rPr>
              <a:t>I. </a:t>
            </a:r>
            <a:r>
              <a:rPr lang="en-US" sz="3200" dirty="0">
                <a:latin typeface="Times New Roman" pitchFamily="18" charset="0"/>
                <a:cs typeface="Times New Roman" pitchFamily="18" charset="0"/>
              </a:rPr>
              <a:t>PHẦN MỞ ĐẦU</a:t>
            </a:r>
          </a:p>
          <a:p>
            <a:r>
              <a:rPr lang="en-US" sz="3200" dirty="0">
                <a:latin typeface="Times New Roman" pitchFamily="18" charset="0"/>
                <a:cs typeface="Times New Roman" pitchFamily="18" charset="0"/>
              </a:rPr>
              <a:t>1.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lớp</a:t>
            </a:r>
            <a:r>
              <a:rPr lang="en-US" sz="3200" dirty="0">
                <a:latin typeface="Times New Roman" pitchFamily="18" charset="0"/>
                <a:cs typeface="Times New Roman" pitchFamily="18" charset="0"/>
              </a:rPr>
              <a:t>: </a:t>
            </a:r>
          </a:p>
          <a:p>
            <a:r>
              <a:rPr lang="en-US" sz="3200" dirty="0">
                <a:latin typeface="Times New Roman" pitchFamily="18" charset="0"/>
                <a:cs typeface="Times New Roman" pitchFamily="18" charset="0"/>
              </a:rPr>
              <a:t>- GV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HS, </a:t>
            </a:r>
            <a:r>
              <a:rPr lang="en-US" sz="3200" dirty="0" err="1">
                <a:latin typeface="Times New Roman" pitchFamily="18" charset="0"/>
                <a:cs typeface="Times New Roman" pitchFamily="18" charset="0"/>
              </a:rPr>
              <a:t>phổ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yêu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a:t>
            </a:r>
          </a:p>
          <a:p>
            <a:endParaRPr lang="en-US" sz="3200" dirty="0">
              <a:latin typeface="Times New Roman" pitchFamily="18" charset="0"/>
              <a:cs typeface="Times New Roman" pitchFamily="18" charset="0"/>
            </a:endParaRPr>
          </a:p>
        </p:txBody>
      </p:sp>
      <p:sp>
        <p:nvSpPr>
          <p:cNvPr id="5" name="TextBox 4"/>
          <p:cNvSpPr txBox="1"/>
          <p:nvPr/>
        </p:nvSpPr>
        <p:spPr>
          <a:xfrm>
            <a:off x="1785918" y="2928934"/>
            <a:ext cx="7358082" cy="3046988"/>
          </a:xfrm>
          <a:prstGeom prst="rect">
            <a:avLst/>
          </a:prstGeom>
          <a:noFill/>
        </p:spPr>
        <p:txBody>
          <a:bodyPr wrap="square" rtlCol="0">
            <a:spAutoFit/>
          </a:bodyPr>
          <a:lstStyle/>
          <a:p>
            <a:r>
              <a:rPr lang="en-US" sz="3200" dirty="0">
                <a:latin typeface="Times New Roman" pitchFamily="18" charset="0"/>
                <a:cs typeface="Times New Roman" pitchFamily="18" charset="0"/>
              </a:rPr>
              <a:t>2. </a:t>
            </a:r>
            <a:r>
              <a:rPr lang="en-US" sz="3200" dirty="0" err="1">
                <a:latin typeface="Times New Roman" pitchFamily="18" charset="0"/>
                <a:cs typeface="Times New Roman" pitchFamily="18" charset="0"/>
              </a:rPr>
              <a:t>Khởi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hát</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Giậm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đếm</a:t>
            </a:r>
            <a:r>
              <a:rPr lang="en-US" sz="3200" dirty="0">
                <a:latin typeface="Times New Roman" pitchFamily="18" charset="0"/>
                <a:cs typeface="Times New Roman" pitchFamily="18" charset="0"/>
              </a:rPr>
              <a:t> to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nhịp</a:t>
            </a:r>
            <a:r>
              <a:rPr lang="en-US" sz="3200" dirty="0">
                <a:latin typeface="Times New Roman" pitchFamily="18" charset="0"/>
                <a:cs typeface="Times New Roman" pitchFamily="18" charset="0"/>
              </a:rPr>
              <a:t> 1-2, 1-2....</a:t>
            </a:r>
          </a:p>
          <a:p>
            <a:r>
              <a:rPr lang="en-US" sz="3200" dirty="0">
                <a:latin typeface="Times New Roman" pitchFamily="18" charset="0"/>
                <a:cs typeface="Times New Roman" pitchFamily="18" charset="0"/>
              </a:rPr>
              <a:t> </a:t>
            </a:r>
          </a:p>
          <a:p>
            <a:endParaRPr lang="en-US" sz="3200" dirty="0">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encrypted-tbn2.gstatic.com/images?q=tbn:ANd9GcSbdVz9rBWbqyJvj9wzQR8PURuBGG3PvX6eZ2mHeGJmV_brfG4K7A"/>
          <p:cNvPicPr>
            <a:picLocks noChangeAspect="1" noChangeArrowheads="1"/>
          </p:cNvPicPr>
          <p:nvPr/>
        </p:nvPicPr>
        <p:blipFill>
          <a:blip r:embed="rId2"/>
          <a:srcRect/>
          <a:stretch>
            <a:fillRect/>
          </a:stretch>
        </p:blipFill>
        <p:spPr bwMode="auto">
          <a:xfrm>
            <a:off x="0" y="0"/>
            <a:ext cx="9144000" cy="6849177"/>
          </a:xfrm>
          <a:prstGeom prst="rect">
            <a:avLst/>
          </a:prstGeom>
          <a:noFill/>
        </p:spPr>
      </p:pic>
      <p:sp>
        <p:nvSpPr>
          <p:cNvPr id="4" name="TextBox 3"/>
          <p:cNvSpPr txBox="1"/>
          <p:nvPr/>
        </p:nvSpPr>
        <p:spPr>
          <a:xfrm>
            <a:off x="1428728" y="716332"/>
            <a:ext cx="7715272" cy="1569660"/>
          </a:xfrm>
          <a:prstGeom prst="rect">
            <a:avLst/>
          </a:prstGeom>
          <a:noFill/>
        </p:spPr>
        <p:txBody>
          <a:bodyPr wrap="square" rtlCol="0">
            <a:spAutoFit/>
          </a:bodyPr>
          <a:lstStyle/>
          <a:p>
            <a:r>
              <a:rPr lang="pt-BR" sz="3200" dirty="0">
                <a:latin typeface="Times New Roman" pitchFamily="18" charset="0"/>
                <a:cs typeface="Times New Roman" pitchFamily="18" charset="0"/>
              </a:rPr>
              <a:t>II.PHẦN CƠ BẢN</a:t>
            </a:r>
            <a:endParaRPr lang="en-US" sz="3200" dirty="0">
              <a:latin typeface="Times New Roman" pitchFamily="18" charset="0"/>
              <a:cs typeface="Times New Roman" pitchFamily="18" charset="0"/>
            </a:endParaRPr>
          </a:p>
          <a:p>
            <a:r>
              <a:rPr lang="pt-BR" sz="3200" dirty="0">
                <a:latin typeface="Times New Roman" pitchFamily="18" charset="0"/>
                <a:cs typeface="Times New Roman" pitchFamily="18" charset="0"/>
              </a:rPr>
              <a:t>1</a:t>
            </a:r>
            <a:r>
              <a:rPr lang="pt-BR" sz="3200" dirty="0" smtClean="0">
                <a:latin typeface="Times New Roman" pitchFamily="18" charset="0"/>
                <a:cs typeface="Times New Roman" pitchFamily="18" charset="0"/>
              </a:rPr>
              <a:t>. Biên </a:t>
            </a:r>
            <a:r>
              <a:rPr lang="pt-BR" sz="3200" dirty="0">
                <a:latin typeface="Times New Roman" pitchFamily="18" charset="0"/>
                <a:cs typeface="Times New Roman" pitchFamily="18" charset="0"/>
              </a:rPr>
              <a:t>chế tổ tập luyện, chọn cán sự bộ </a:t>
            </a:r>
            <a:r>
              <a:rPr lang="pt-BR" sz="3200" dirty="0" smtClean="0">
                <a:latin typeface="Times New Roman" pitchFamily="18" charset="0"/>
                <a:cs typeface="Times New Roman" pitchFamily="18" charset="0"/>
              </a:rPr>
              <a:t>môn </a:t>
            </a:r>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sp>
        <p:nvSpPr>
          <p:cNvPr id="5" name="TextBox 4"/>
          <p:cNvSpPr txBox="1"/>
          <p:nvPr/>
        </p:nvSpPr>
        <p:spPr>
          <a:xfrm>
            <a:off x="1428728" y="1667896"/>
            <a:ext cx="7715272" cy="3046988"/>
          </a:xfrm>
          <a:prstGeom prst="rect">
            <a:avLst/>
          </a:prstGeom>
          <a:noFill/>
        </p:spPr>
        <p:txBody>
          <a:bodyPr wrap="square" rtlCol="0">
            <a:spAutoFit/>
          </a:bodyPr>
          <a:lstStyle/>
          <a:p>
            <a:r>
              <a:rPr lang="pt-BR" sz="3200" dirty="0">
                <a:latin typeface="Times New Roman" pitchFamily="18" charset="0"/>
                <a:cs typeface="Times New Roman" pitchFamily="18" charset="0"/>
              </a:rPr>
              <a:t>2. Phổ biến nội quy tập luyện:</a:t>
            </a:r>
            <a:endParaRPr lang="en-US" sz="3200" dirty="0">
              <a:latin typeface="Times New Roman" pitchFamily="18" charset="0"/>
              <a:cs typeface="Times New Roman" pitchFamily="18" charset="0"/>
            </a:endParaRPr>
          </a:p>
          <a:p>
            <a:r>
              <a:rPr lang="pt-BR" sz="3200" dirty="0">
                <a:latin typeface="Times New Roman" pitchFamily="18" charset="0"/>
                <a:cs typeface="Times New Roman" pitchFamily="18" charset="0"/>
              </a:rPr>
              <a:t>- Nội quy phòng tập</a:t>
            </a:r>
            <a:endParaRPr lang="en-US" sz="3200" dirty="0">
              <a:latin typeface="Times New Roman" pitchFamily="18" charset="0"/>
              <a:cs typeface="Times New Roman" pitchFamily="18" charset="0"/>
            </a:endParaRPr>
          </a:p>
          <a:p>
            <a:r>
              <a:rPr lang="pt-BR" sz="3200" dirty="0">
                <a:latin typeface="Times New Roman" pitchFamily="18" charset="0"/>
                <a:cs typeface="Times New Roman" pitchFamily="18" charset="0"/>
              </a:rPr>
              <a:t>- Nội quy môn học </a:t>
            </a:r>
            <a:endParaRPr lang="en-US" sz="3200" dirty="0">
              <a:latin typeface="Times New Roman" pitchFamily="18" charset="0"/>
              <a:cs typeface="Times New Roman" pitchFamily="18" charset="0"/>
            </a:endParaRPr>
          </a:p>
          <a:p>
            <a:r>
              <a:rPr lang="pt-BR" sz="3200" dirty="0">
                <a:latin typeface="Times New Roman" pitchFamily="18" charset="0"/>
                <a:cs typeface="Times New Roman" pitchFamily="18" charset="0"/>
              </a:rPr>
              <a:t>- Trang phục</a:t>
            </a:r>
            <a:endParaRPr lang="en-US" sz="3200" dirty="0">
              <a:latin typeface="Times New Roman" pitchFamily="18" charset="0"/>
              <a:cs typeface="Times New Roman" pitchFamily="18" charset="0"/>
            </a:endParaRPr>
          </a:p>
          <a:p>
            <a:r>
              <a:rPr lang="pt-BR" sz="3200" dirty="0">
                <a:latin typeface="Times New Roman" pitchFamily="18" charset="0"/>
                <a:cs typeface="Times New Roman" pitchFamily="18" charset="0"/>
              </a:rPr>
              <a:t>- Kiến tập.</a:t>
            </a:r>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sp>
        <p:nvSpPr>
          <p:cNvPr id="6" name="TextBox 5"/>
          <p:cNvSpPr txBox="1"/>
          <p:nvPr/>
        </p:nvSpPr>
        <p:spPr>
          <a:xfrm>
            <a:off x="1785918" y="4137732"/>
            <a:ext cx="7358082" cy="1077218"/>
          </a:xfrm>
          <a:prstGeom prst="rect">
            <a:avLst/>
          </a:prstGeom>
          <a:noFill/>
        </p:spPr>
        <p:txBody>
          <a:bodyPr wrap="square" rtlCol="0">
            <a:spAutoFit/>
          </a:bodyPr>
          <a:lstStyle/>
          <a:p>
            <a:r>
              <a:rPr lang="en-US" sz="3200" dirty="0">
                <a:latin typeface="Times New Roman" pitchFamily="18" charset="0"/>
                <a:cs typeface="Times New Roman" pitchFamily="18" charset="0"/>
              </a:rPr>
              <a:t>3. </a:t>
            </a:r>
            <a:r>
              <a:rPr lang="en-US" sz="3200" dirty="0" err="1">
                <a:latin typeface="Times New Roman" pitchFamily="18" charset="0"/>
                <a:cs typeface="Times New Roman" pitchFamily="18" charset="0"/>
              </a:rPr>
              <a:t>Chơi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trò</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chơi</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Diệt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hại</a:t>
            </a:r>
            <a:r>
              <a:rPr lang="en-US" sz="3200" dirty="0">
                <a:latin typeface="Times New Roman" pitchFamily="18" charset="0"/>
                <a:cs typeface="Times New Roman" pitchFamily="18" charset="0"/>
              </a:rPr>
              <a:t>”.</a:t>
            </a:r>
          </a:p>
          <a:p>
            <a:endParaRPr lang="en-US" sz="3200" dirty="0">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pptgrounds.com/wp-content/uploads/2013/06/Grass-for-Sports-PPT-Backgrounds-370x278.jpg"/>
          <p:cNvPicPr>
            <a:picLocks noChangeAspect="1" noChangeArrowheads="1"/>
          </p:cNvPicPr>
          <p:nvPr/>
        </p:nvPicPr>
        <p:blipFill>
          <a:blip r:embed="rId2"/>
          <a:srcRect/>
          <a:stretch>
            <a:fillRect/>
          </a:stretch>
        </p:blipFill>
        <p:spPr bwMode="auto">
          <a:xfrm>
            <a:off x="0" y="-12359"/>
            <a:ext cx="9144000" cy="6870359"/>
          </a:xfrm>
          <a:prstGeom prst="rect">
            <a:avLst/>
          </a:prstGeom>
          <a:noFill/>
        </p:spPr>
      </p:pic>
      <p:sp>
        <p:nvSpPr>
          <p:cNvPr id="4" name="TextBox 3"/>
          <p:cNvSpPr txBox="1"/>
          <p:nvPr/>
        </p:nvSpPr>
        <p:spPr>
          <a:xfrm>
            <a:off x="785786" y="285728"/>
            <a:ext cx="8072494" cy="646331"/>
          </a:xfrm>
          <a:prstGeom prst="rect">
            <a:avLst/>
          </a:prstGeom>
          <a:noFill/>
        </p:spPr>
        <p:txBody>
          <a:bodyPr wrap="square" rtlCol="0">
            <a:spAutoFit/>
          </a:bodyPr>
          <a:lstStyle/>
          <a:p>
            <a:r>
              <a:rPr lang="en-US" sz="3600" dirty="0" err="1" smtClean="0">
                <a:solidFill>
                  <a:srgbClr val="FF0000"/>
                </a:solidFill>
                <a:latin typeface="Times New Roman" pitchFamily="18" charset="0"/>
                <a:cs typeface="Times New Roman" pitchFamily="18" charset="0"/>
              </a:rPr>
              <a:t>Các</a:t>
            </a:r>
            <a:r>
              <a:rPr lang="en-US" sz="3600" dirty="0" smtClean="0">
                <a:solidFill>
                  <a:srgbClr val="FF0000"/>
                </a:solidFill>
                <a:latin typeface="Times New Roman" pitchFamily="18" charset="0"/>
                <a:cs typeface="Times New Roman" pitchFamily="18" charset="0"/>
              </a:rPr>
              <a:t> con </a:t>
            </a:r>
            <a:r>
              <a:rPr lang="en-US" sz="3600" dirty="0" err="1" smtClean="0">
                <a:solidFill>
                  <a:srgbClr val="FF0000"/>
                </a:solidFill>
                <a:latin typeface="Times New Roman" pitchFamily="18" charset="0"/>
                <a:cs typeface="Times New Roman" pitchFamily="18" charset="0"/>
              </a:rPr>
              <a:t>hãy</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quan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sát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những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loài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vật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sau</a:t>
            </a:r>
            <a:r>
              <a:rPr lang="en-US" sz="3600" dirty="0" smtClean="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pic>
        <p:nvPicPr>
          <p:cNvPr id="11270" name="Picture 6" descr="Kết quả hình ảnh cho hình ảnh con ruồi"/>
          <p:cNvPicPr>
            <a:picLocks noChangeAspect="1" noChangeArrowheads="1"/>
          </p:cNvPicPr>
          <p:nvPr/>
        </p:nvPicPr>
        <p:blipFill>
          <a:blip r:embed="rId3"/>
          <a:srcRect/>
          <a:stretch>
            <a:fillRect/>
          </a:stretch>
        </p:blipFill>
        <p:spPr bwMode="auto">
          <a:xfrm>
            <a:off x="4568581" y="1785926"/>
            <a:ext cx="4572000" cy="3429024"/>
          </a:xfrm>
          <a:prstGeom prst="rect">
            <a:avLst/>
          </a:prstGeom>
          <a:noFill/>
        </p:spPr>
      </p:pic>
      <p:pic>
        <p:nvPicPr>
          <p:cNvPr id="11276" name="Picture 12" descr="Kết quả hình ảnh cho hình ảnh con muoi"/>
          <p:cNvPicPr>
            <a:picLocks noChangeAspect="1" noChangeArrowheads="1"/>
          </p:cNvPicPr>
          <p:nvPr/>
        </p:nvPicPr>
        <p:blipFill>
          <a:blip r:embed="rId4"/>
          <a:srcRect/>
          <a:stretch>
            <a:fillRect/>
          </a:stretch>
        </p:blipFill>
        <p:spPr bwMode="auto">
          <a:xfrm>
            <a:off x="0" y="1785926"/>
            <a:ext cx="4572000" cy="3429001"/>
          </a:xfrm>
          <a:prstGeom prst="rect">
            <a:avLst/>
          </a:prstGeom>
          <a:noFill/>
        </p:spPr>
      </p:pic>
      <p:sp>
        <p:nvSpPr>
          <p:cNvPr id="11" name="TextBox 10"/>
          <p:cNvSpPr txBox="1"/>
          <p:nvPr/>
        </p:nvSpPr>
        <p:spPr>
          <a:xfrm>
            <a:off x="500034" y="5500702"/>
            <a:ext cx="3643338" cy="830997"/>
          </a:xfrm>
          <a:prstGeom prst="rect">
            <a:avLst/>
          </a:prstGeom>
          <a:noFill/>
        </p:spPr>
        <p:txBody>
          <a:bodyPr wrap="square" rtlCol="0">
            <a:spAutoFit/>
          </a:bodyPr>
          <a:lstStyle/>
          <a:p>
            <a:pPr algn="ctr"/>
            <a:r>
              <a:rPr lang="en-US" sz="4800" dirty="0" smtClean="0">
                <a:solidFill>
                  <a:srgbClr val="FF0000"/>
                </a:solidFill>
                <a:latin typeface="Times New Roman" pitchFamily="18" charset="0"/>
                <a:cs typeface="Times New Roman" pitchFamily="18" charset="0"/>
              </a:rPr>
              <a:t>Con </a:t>
            </a:r>
            <a:r>
              <a:rPr lang="en-US" sz="4800" dirty="0" err="1" smtClean="0">
                <a:solidFill>
                  <a:srgbClr val="FF0000"/>
                </a:solidFill>
                <a:latin typeface="Times New Roman" pitchFamily="18" charset="0"/>
                <a:cs typeface="Times New Roman" pitchFamily="18" charset="0"/>
              </a:rPr>
              <a:t>muỗi</a:t>
            </a:r>
            <a:endParaRPr lang="en-US" sz="4800" dirty="0">
              <a:solidFill>
                <a:srgbClr val="FF0000"/>
              </a:solidFill>
              <a:latin typeface="Times New Roman" pitchFamily="18" charset="0"/>
              <a:cs typeface="Times New Roman" pitchFamily="18" charset="0"/>
            </a:endParaRPr>
          </a:p>
        </p:txBody>
      </p:sp>
      <p:sp>
        <p:nvSpPr>
          <p:cNvPr id="12" name="TextBox 11"/>
          <p:cNvSpPr txBox="1"/>
          <p:nvPr/>
        </p:nvSpPr>
        <p:spPr>
          <a:xfrm>
            <a:off x="5286380" y="5500702"/>
            <a:ext cx="2571768" cy="830997"/>
          </a:xfrm>
          <a:prstGeom prst="rect">
            <a:avLst/>
          </a:prstGeom>
          <a:noFill/>
        </p:spPr>
        <p:txBody>
          <a:bodyPr wrap="square" rtlCol="0">
            <a:spAutoFit/>
          </a:bodyPr>
          <a:lstStyle/>
          <a:p>
            <a:pPr algn="ctr"/>
            <a:r>
              <a:rPr lang="en-US" sz="4800" dirty="0" smtClean="0">
                <a:solidFill>
                  <a:srgbClr val="FF0000"/>
                </a:solidFill>
                <a:latin typeface="Times New Roman" pitchFamily="18" charset="0"/>
                <a:cs typeface="Times New Roman" pitchFamily="18" charset="0"/>
              </a:rPr>
              <a:t>Con </a:t>
            </a:r>
            <a:r>
              <a:rPr lang="en-US" sz="4800" dirty="0" err="1" smtClean="0">
                <a:solidFill>
                  <a:srgbClr val="FF0000"/>
                </a:solidFill>
                <a:latin typeface="Times New Roman" pitchFamily="18" charset="0"/>
                <a:cs typeface="Times New Roman" pitchFamily="18" charset="0"/>
              </a:rPr>
              <a:t>ruồi</a:t>
            </a:r>
            <a:endParaRPr lang="en-US" sz="4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Kết quả hình ảnh cho hình nền thể thao cho máy tính"/>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 name="Picture 10" descr="Kết quả hình ảnh cho hình ảnh con mối"/>
          <p:cNvPicPr>
            <a:picLocks noChangeAspect="1" noChangeArrowheads="1"/>
          </p:cNvPicPr>
          <p:nvPr/>
        </p:nvPicPr>
        <p:blipFill>
          <a:blip r:embed="rId3"/>
          <a:srcRect/>
          <a:stretch>
            <a:fillRect/>
          </a:stretch>
        </p:blipFill>
        <p:spPr bwMode="auto">
          <a:xfrm>
            <a:off x="4500562" y="1686951"/>
            <a:ext cx="4419886" cy="3599437"/>
          </a:xfrm>
          <a:prstGeom prst="rect">
            <a:avLst/>
          </a:prstGeom>
          <a:noFill/>
        </p:spPr>
      </p:pic>
      <p:pic>
        <p:nvPicPr>
          <p:cNvPr id="5" name="Picture 8" descr="Kết quả hình ảnh cho hình ảnh con gián"/>
          <p:cNvPicPr>
            <a:picLocks noChangeAspect="1" noChangeArrowheads="1"/>
          </p:cNvPicPr>
          <p:nvPr/>
        </p:nvPicPr>
        <p:blipFill>
          <a:blip r:embed="rId4"/>
          <a:srcRect/>
          <a:stretch>
            <a:fillRect/>
          </a:stretch>
        </p:blipFill>
        <p:spPr bwMode="auto">
          <a:xfrm>
            <a:off x="254248" y="1686388"/>
            <a:ext cx="4114285" cy="3600000"/>
          </a:xfrm>
          <a:prstGeom prst="rect">
            <a:avLst/>
          </a:prstGeom>
          <a:noFill/>
        </p:spPr>
      </p:pic>
      <p:sp>
        <p:nvSpPr>
          <p:cNvPr id="6" name="TextBox 5"/>
          <p:cNvSpPr txBox="1"/>
          <p:nvPr/>
        </p:nvSpPr>
        <p:spPr>
          <a:xfrm>
            <a:off x="428596" y="5572140"/>
            <a:ext cx="3714776" cy="707886"/>
          </a:xfrm>
          <a:prstGeom prst="rect">
            <a:avLst/>
          </a:prstGeom>
          <a:noFill/>
        </p:spPr>
        <p:txBody>
          <a:bodyPr wrap="square" rtlCol="0">
            <a:spAutoFit/>
          </a:bodyPr>
          <a:lstStyle/>
          <a:p>
            <a:pPr algn="ctr"/>
            <a:r>
              <a:rPr lang="en-US" sz="4000" dirty="0" smtClean="0">
                <a:solidFill>
                  <a:srgbClr val="FF0000"/>
                </a:solidFill>
                <a:latin typeface="Times New Roman" pitchFamily="18" charset="0"/>
                <a:cs typeface="Times New Roman" pitchFamily="18" charset="0"/>
              </a:rPr>
              <a:t>Con </a:t>
            </a:r>
            <a:r>
              <a:rPr lang="en-US" sz="4000" dirty="0" err="1" smtClean="0">
                <a:solidFill>
                  <a:srgbClr val="FF0000"/>
                </a:solidFill>
                <a:latin typeface="Times New Roman" pitchFamily="18" charset="0"/>
                <a:cs typeface="Times New Roman" pitchFamily="18" charset="0"/>
              </a:rPr>
              <a:t>gián</a:t>
            </a:r>
            <a:endParaRPr lang="en-US" sz="4000" dirty="0">
              <a:solidFill>
                <a:srgbClr val="FF0000"/>
              </a:solidFill>
              <a:latin typeface="Times New Roman" pitchFamily="18" charset="0"/>
              <a:cs typeface="Times New Roman" pitchFamily="18" charset="0"/>
            </a:endParaRPr>
          </a:p>
        </p:txBody>
      </p:sp>
      <p:sp>
        <p:nvSpPr>
          <p:cNvPr id="7" name="TextBox 6"/>
          <p:cNvSpPr txBox="1"/>
          <p:nvPr/>
        </p:nvSpPr>
        <p:spPr>
          <a:xfrm>
            <a:off x="5214942" y="5572140"/>
            <a:ext cx="3214710" cy="707886"/>
          </a:xfrm>
          <a:prstGeom prst="rect">
            <a:avLst/>
          </a:prstGeom>
          <a:noFill/>
        </p:spPr>
        <p:txBody>
          <a:bodyPr wrap="square" rtlCol="0">
            <a:spAutoFit/>
          </a:bodyPr>
          <a:lstStyle/>
          <a:p>
            <a:pPr algn="ctr"/>
            <a:r>
              <a:rPr lang="en-US" sz="4000" dirty="0" smtClean="0">
                <a:solidFill>
                  <a:srgbClr val="FF0000"/>
                </a:solidFill>
                <a:latin typeface="Times New Roman" pitchFamily="18" charset="0"/>
                <a:cs typeface="Times New Roman" pitchFamily="18" charset="0"/>
              </a:rPr>
              <a:t>Con </a:t>
            </a:r>
            <a:r>
              <a:rPr lang="en-US" sz="4000" dirty="0" err="1" smtClean="0">
                <a:solidFill>
                  <a:srgbClr val="FF0000"/>
                </a:solidFill>
                <a:latin typeface="Times New Roman" pitchFamily="18" charset="0"/>
                <a:cs typeface="Times New Roman" pitchFamily="18" charset="0"/>
              </a:rPr>
              <a:t>mối</a:t>
            </a:r>
            <a:endParaRPr lang="en-US" sz="4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ết quả hình ảnh cho hình nền thể thao cho máy tính"/>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1506" name="Picture 2" descr="Kết quả hình ảnh cho hình ảnh con voi"/>
          <p:cNvPicPr>
            <a:picLocks noChangeAspect="1" noChangeArrowheads="1"/>
          </p:cNvPicPr>
          <p:nvPr/>
        </p:nvPicPr>
        <p:blipFill>
          <a:blip r:embed="rId3"/>
          <a:srcRect/>
          <a:stretch>
            <a:fillRect/>
          </a:stretch>
        </p:blipFill>
        <p:spPr bwMode="auto">
          <a:xfrm>
            <a:off x="0" y="0"/>
            <a:ext cx="5842041" cy="3286148"/>
          </a:xfrm>
          <a:prstGeom prst="rect">
            <a:avLst/>
          </a:prstGeom>
          <a:noFill/>
        </p:spPr>
      </p:pic>
      <p:pic>
        <p:nvPicPr>
          <p:cNvPr id="21508" name="Picture 4" descr="Kết quả hình ảnh cho hình ảnh con khỉ"/>
          <p:cNvPicPr>
            <a:picLocks noChangeAspect="1" noChangeArrowheads="1"/>
          </p:cNvPicPr>
          <p:nvPr/>
        </p:nvPicPr>
        <p:blipFill>
          <a:blip r:embed="rId4"/>
          <a:srcRect/>
          <a:stretch>
            <a:fillRect/>
          </a:stretch>
        </p:blipFill>
        <p:spPr bwMode="auto">
          <a:xfrm>
            <a:off x="3643306" y="3357586"/>
            <a:ext cx="5501896" cy="3429000"/>
          </a:xfrm>
          <a:prstGeom prst="rect">
            <a:avLst/>
          </a:prstGeom>
          <a:noFill/>
        </p:spPr>
      </p:pic>
      <p:sp>
        <p:nvSpPr>
          <p:cNvPr id="7" name="TextBox 6"/>
          <p:cNvSpPr txBox="1"/>
          <p:nvPr/>
        </p:nvSpPr>
        <p:spPr>
          <a:xfrm>
            <a:off x="6215074" y="1142984"/>
            <a:ext cx="2143140" cy="769441"/>
          </a:xfrm>
          <a:prstGeom prst="rect">
            <a:avLst/>
          </a:prstGeom>
          <a:noFill/>
        </p:spPr>
        <p:txBody>
          <a:bodyPr wrap="square" rtlCol="0">
            <a:spAutoFit/>
          </a:bodyPr>
          <a:lstStyle/>
          <a:p>
            <a:pPr algn="ctr"/>
            <a:r>
              <a:rPr lang="en-US" sz="4400" dirty="0" smtClean="0">
                <a:solidFill>
                  <a:srgbClr val="FF0000"/>
                </a:solidFill>
                <a:latin typeface="Times New Roman" pitchFamily="18" charset="0"/>
                <a:cs typeface="Times New Roman" pitchFamily="18" charset="0"/>
              </a:rPr>
              <a:t>Con </a:t>
            </a:r>
            <a:r>
              <a:rPr lang="en-US" sz="4400" dirty="0" err="1" smtClean="0">
                <a:solidFill>
                  <a:srgbClr val="FF0000"/>
                </a:solidFill>
                <a:latin typeface="Times New Roman" pitchFamily="18" charset="0"/>
                <a:cs typeface="Times New Roman" pitchFamily="18" charset="0"/>
              </a:rPr>
              <a:t>voi</a:t>
            </a:r>
            <a:endParaRPr lang="en-US" sz="4400" dirty="0">
              <a:solidFill>
                <a:srgbClr val="FF0000"/>
              </a:solidFill>
              <a:latin typeface="Times New Roman" pitchFamily="18" charset="0"/>
              <a:cs typeface="Times New Roman" pitchFamily="18" charset="0"/>
            </a:endParaRPr>
          </a:p>
        </p:txBody>
      </p:sp>
      <p:sp>
        <p:nvSpPr>
          <p:cNvPr id="8" name="TextBox 7"/>
          <p:cNvSpPr txBox="1"/>
          <p:nvPr/>
        </p:nvSpPr>
        <p:spPr>
          <a:xfrm>
            <a:off x="642910" y="4357694"/>
            <a:ext cx="2214578" cy="707886"/>
          </a:xfrm>
          <a:prstGeom prst="rect">
            <a:avLst/>
          </a:prstGeom>
          <a:noFill/>
        </p:spPr>
        <p:txBody>
          <a:bodyPr wrap="square" rtlCol="0">
            <a:spAutoFit/>
          </a:bodyPr>
          <a:lstStyle/>
          <a:p>
            <a:pPr algn="ctr"/>
            <a:r>
              <a:rPr lang="en-US" sz="4000" dirty="0" smtClean="0">
                <a:solidFill>
                  <a:srgbClr val="FF0000"/>
                </a:solidFill>
                <a:latin typeface="Times New Roman" pitchFamily="18" charset="0"/>
                <a:cs typeface="Times New Roman" pitchFamily="18" charset="0"/>
              </a:rPr>
              <a:t>Con </a:t>
            </a:r>
            <a:r>
              <a:rPr lang="en-US" sz="4000" dirty="0" err="1" smtClean="0">
                <a:solidFill>
                  <a:srgbClr val="FF0000"/>
                </a:solidFill>
                <a:latin typeface="Times New Roman" pitchFamily="18" charset="0"/>
                <a:cs typeface="Times New Roman" pitchFamily="18" charset="0"/>
              </a:rPr>
              <a:t>khỉ</a:t>
            </a:r>
            <a:endParaRPr lang="en-US" sz="4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ết quả hình ảnh cho hình nền thể thao cho máy tính"/>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0484" name="Picture 4" descr="Kết quả hình ảnh cho hình ảnh con hổ"/>
          <p:cNvPicPr>
            <a:picLocks noChangeAspect="1" noChangeArrowheads="1"/>
          </p:cNvPicPr>
          <p:nvPr/>
        </p:nvPicPr>
        <p:blipFill>
          <a:blip r:embed="rId3"/>
          <a:srcRect/>
          <a:stretch>
            <a:fillRect/>
          </a:stretch>
        </p:blipFill>
        <p:spPr bwMode="auto">
          <a:xfrm>
            <a:off x="0" y="0"/>
            <a:ext cx="6381750" cy="3228975"/>
          </a:xfrm>
          <a:prstGeom prst="rect">
            <a:avLst/>
          </a:prstGeom>
          <a:noFill/>
        </p:spPr>
      </p:pic>
      <p:pic>
        <p:nvPicPr>
          <p:cNvPr id="20486" name="Picture 6" descr="Kết quả hình ảnh cho hình ảnh con hà mã"/>
          <p:cNvPicPr>
            <a:picLocks noChangeAspect="1" noChangeArrowheads="1"/>
          </p:cNvPicPr>
          <p:nvPr/>
        </p:nvPicPr>
        <p:blipFill>
          <a:blip r:embed="rId4"/>
          <a:srcRect/>
          <a:stretch>
            <a:fillRect/>
          </a:stretch>
        </p:blipFill>
        <p:spPr bwMode="auto">
          <a:xfrm>
            <a:off x="2844322" y="3214687"/>
            <a:ext cx="6299678" cy="3643314"/>
          </a:xfrm>
          <a:prstGeom prst="rect">
            <a:avLst/>
          </a:prstGeom>
          <a:noFill/>
        </p:spPr>
      </p:pic>
      <p:sp>
        <p:nvSpPr>
          <p:cNvPr id="7" name="TextBox 6"/>
          <p:cNvSpPr txBox="1"/>
          <p:nvPr/>
        </p:nvSpPr>
        <p:spPr>
          <a:xfrm>
            <a:off x="6715140" y="785794"/>
            <a:ext cx="1928826" cy="707886"/>
          </a:xfrm>
          <a:prstGeom prst="rect">
            <a:avLst/>
          </a:prstGeom>
          <a:noFill/>
        </p:spPr>
        <p:txBody>
          <a:bodyPr wrap="square" rtlCol="0">
            <a:spAutoFit/>
          </a:bodyPr>
          <a:lstStyle/>
          <a:p>
            <a:pPr algn="ctr"/>
            <a:r>
              <a:rPr lang="en-US" sz="4000" dirty="0" smtClean="0">
                <a:solidFill>
                  <a:srgbClr val="FF0000"/>
                </a:solidFill>
                <a:latin typeface="Times New Roman" pitchFamily="18" charset="0"/>
                <a:cs typeface="Times New Roman" pitchFamily="18" charset="0"/>
              </a:rPr>
              <a:t>Con </a:t>
            </a:r>
            <a:r>
              <a:rPr lang="en-US" sz="4000" dirty="0" err="1" smtClean="0">
                <a:solidFill>
                  <a:srgbClr val="FF0000"/>
                </a:solidFill>
                <a:latin typeface="Times New Roman" pitchFamily="18" charset="0"/>
                <a:cs typeface="Times New Roman" pitchFamily="18" charset="0"/>
              </a:rPr>
              <a:t>hổ</a:t>
            </a:r>
            <a:endParaRPr lang="en-US" sz="4000" dirty="0">
              <a:solidFill>
                <a:srgbClr val="FF0000"/>
              </a:solidFill>
              <a:latin typeface="Times New Roman" pitchFamily="18" charset="0"/>
              <a:cs typeface="Times New Roman" pitchFamily="18" charset="0"/>
            </a:endParaRPr>
          </a:p>
        </p:txBody>
      </p:sp>
      <p:sp>
        <p:nvSpPr>
          <p:cNvPr id="9" name="TextBox 8"/>
          <p:cNvSpPr txBox="1"/>
          <p:nvPr/>
        </p:nvSpPr>
        <p:spPr>
          <a:xfrm>
            <a:off x="0" y="3786190"/>
            <a:ext cx="2714612" cy="1938992"/>
          </a:xfrm>
          <a:prstGeom prst="rect">
            <a:avLst/>
          </a:prstGeom>
          <a:noFill/>
        </p:spPr>
        <p:txBody>
          <a:bodyPr wrap="square" rtlCol="0">
            <a:spAutoFit/>
          </a:bodyPr>
          <a:lstStyle/>
          <a:p>
            <a:pPr algn="ctr"/>
            <a:r>
              <a:rPr lang="en-US" sz="4000" dirty="0" err="1" smtClean="0">
                <a:solidFill>
                  <a:srgbClr val="FF0000"/>
                </a:solidFill>
                <a:latin typeface="Times New Roman" pitchFamily="18" charset="0"/>
                <a:cs typeface="Times New Roman" pitchFamily="18" charset="0"/>
              </a:rPr>
              <a:t>Hà</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mã</a:t>
            </a:r>
            <a:r>
              <a:rPr lang="en-US" sz="4000" dirty="0" smtClean="0">
                <a:solidFill>
                  <a:srgbClr val="FF0000"/>
                </a:solidFill>
                <a:latin typeface="Times New Roman" pitchFamily="18" charset="0"/>
                <a:cs typeface="Times New Roman" pitchFamily="18" charset="0"/>
              </a:rPr>
              <a:t>, </a:t>
            </a:r>
          </a:p>
          <a:p>
            <a:pPr algn="ctr"/>
            <a:r>
              <a:rPr lang="en-US" sz="4000" dirty="0" err="1" smtClean="0">
                <a:solidFill>
                  <a:srgbClr val="FF0000"/>
                </a:solidFill>
                <a:latin typeface="Times New Roman" pitchFamily="18" charset="0"/>
                <a:cs typeface="Times New Roman" pitchFamily="18" charset="0"/>
              </a:rPr>
              <a:t>cá</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sấu</a:t>
            </a:r>
            <a:r>
              <a:rPr lang="en-US" sz="4000" dirty="0" smtClean="0">
                <a:solidFill>
                  <a:srgbClr val="FF0000"/>
                </a:solidFill>
                <a:latin typeface="Times New Roman" pitchFamily="18" charset="0"/>
                <a:cs typeface="Times New Roman" pitchFamily="18" charset="0"/>
              </a:rPr>
              <a:t>,</a:t>
            </a:r>
          </a:p>
          <a:p>
            <a:pPr algn="ct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linh</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dương</a:t>
            </a:r>
            <a:endParaRPr lang="en-US" sz="4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Kết quả hình ảnh cho hình nền thể thao cho máy tính"/>
          <p:cNvPicPr>
            <a:picLocks noChangeAspect="1" noChangeArrowheads="1"/>
          </p:cNvPicPr>
          <p:nvPr/>
        </p:nvPicPr>
        <p:blipFill>
          <a:blip r:embed="rId2"/>
          <a:srcRect/>
          <a:stretch>
            <a:fillRect/>
          </a:stretch>
        </p:blipFill>
        <p:spPr bwMode="auto">
          <a:xfrm>
            <a:off x="0" y="0"/>
            <a:ext cx="9144000" cy="6862274"/>
          </a:xfrm>
          <a:prstGeom prst="rect">
            <a:avLst/>
          </a:prstGeom>
          <a:noFill/>
        </p:spPr>
      </p:pic>
      <p:sp>
        <p:nvSpPr>
          <p:cNvPr id="2" name="TextBox 1"/>
          <p:cNvSpPr txBox="1"/>
          <p:nvPr/>
        </p:nvSpPr>
        <p:spPr>
          <a:xfrm>
            <a:off x="1357290" y="1643050"/>
            <a:ext cx="1428760" cy="2643206"/>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16600" dirty="0" smtClean="0">
                <a:solidFill>
                  <a:srgbClr val="FF0000"/>
                </a:solidFill>
                <a:latin typeface="Times New Roman" pitchFamily="18" charset="0"/>
                <a:cs typeface="Times New Roman" pitchFamily="18" charset="0"/>
              </a:rPr>
              <a:t>?</a:t>
            </a:r>
            <a:r>
              <a:rPr lang="en-US" sz="16600" dirty="0" smtClean="0">
                <a:latin typeface="Times New Roman" pitchFamily="18" charset="0"/>
                <a:cs typeface="Times New Roman" pitchFamily="18" charset="0"/>
              </a:rPr>
              <a:t> </a:t>
            </a:r>
            <a:endParaRPr lang="en-US" sz="16600" dirty="0">
              <a:latin typeface="Times New Roman" pitchFamily="18" charset="0"/>
              <a:cs typeface="Times New Roman" pitchFamily="18" charset="0"/>
            </a:endParaRPr>
          </a:p>
        </p:txBody>
      </p:sp>
      <p:sp>
        <p:nvSpPr>
          <p:cNvPr id="4" name="Vertical Scroll 3"/>
          <p:cNvSpPr/>
          <p:nvPr/>
        </p:nvSpPr>
        <p:spPr>
          <a:xfrm>
            <a:off x="2714612" y="428604"/>
            <a:ext cx="4572032" cy="5857916"/>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TextBox 4"/>
          <p:cNvSpPr txBox="1"/>
          <p:nvPr/>
        </p:nvSpPr>
        <p:spPr>
          <a:xfrm>
            <a:off x="3500430" y="1357298"/>
            <a:ext cx="3071834" cy="5016758"/>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Con </a:t>
            </a:r>
            <a:r>
              <a:rPr lang="en-US" sz="4000" dirty="0" err="1" smtClean="0">
                <a:latin typeface="Times New Roman" pitchFamily="18" charset="0"/>
                <a:cs typeface="Times New Roman" pitchFamily="18" charset="0"/>
              </a:rPr>
              <a:t>hãy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biết</a:t>
            </a:r>
            <a:r>
              <a:rPr lang="en-US" sz="4000" dirty="0" smtClean="0">
                <a:latin typeface="Times New Roman" pitchFamily="18" charset="0"/>
                <a:cs typeface="Times New Roman" pitchFamily="18" charset="0"/>
              </a:rPr>
              <a:t> con </a:t>
            </a:r>
            <a:r>
              <a:rPr lang="en-US" sz="4000" dirty="0" err="1" smtClean="0">
                <a:latin typeface="Times New Roman" pitchFamily="18" charset="0"/>
                <a:cs typeface="Times New Roman" pitchFamily="18" charset="0"/>
              </a:rPr>
              <a:t>vật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nào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lợi</a:t>
            </a:r>
            <a:r>
              <a:rPr lang="en-US" sz="4000" dirty="0" smtClean="0">
                <a:latin typeface="Times New Roman" pitchFamily="18" charset="0"/>
                <a:cs typeface="Times New Roman" pitchFamily="18" charset="0"/>
              </a:rPr>
              <a:t>, con </a:t>
            </a:r>
            <a:r>
              <a:rPr lang="en-US" sz="4000" dirty="0" err="1" smtClean="0">
                <a:latin typeface="Times New Roman" pitchFamily="18" charset="0"/>
                <a:cs typeface="Times New Roman" pitchFamily="18" charset="0"/>
              </a:rPr>
              <a:t>vật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nào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không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lợi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trong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các</a:t>
            </a:r>
            <a:r>
              <a:rPr lang="en-US" sz="4000" dirty="0" smtClean="0">
                <a:latin typeface="Times New Roman" pitchFamily="18" charset="0"/>
                <a:cs typeface="Times New Roman" pitchFamily="18" charset="0"/>
              </a:rPr>
              <a:t> con </a:t>
            </a:r>
            <a:r>
              <a:rPr lang="en-US" sz="4000" dirty="0" err="1" smtClean="0">
                <a:latin typeface="Times New Roman" pitchFamily="18" charset="0"/>
                <a:cs typeface="Times New Roman" pitchFamily="18" charset="0"/>
              </a:rPr>
              <a:t>vật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trên</a:t>
            </a:r>
            <a:r>
              <a:rPr lang="en-US" sz="4000" dirty="0" smtClean="0">
                <a:latin typeface="Times New Roman" pitchFamily="18" charset="0"/>
                <a:cs typeface="Times New Roman" pitchFamily="18" charset="0"/>
              </a:rPr>
              <a:t>?</a:t>
            </a:r>
          </a:p>
          <a:p>
            <a:pPr algn="ctr"/>
            <a:endParaRPr lang="en-US" sz="4000" dirty="0"/>
          </a:p>
        </p:txBody>
      </p:sp>
      <p:pic>
        <p:nvPicPr>
          <p:cNvPr id="6" name="Picture 2" descr="Kết quả hình ảnh cho hình nền thể thao cho máy tính"/>
          <p:cNvPicPr>
            <a:picLocks noChangeAspect="1" noChangeArrowheads="1"/>
          </p:cNvPicPr>
          <p:nvPr/>
        </p:nvPicPr>
        <p:blipFill>
          <a:blip r:embed="rId3"/>
          <a:srcRect/>
          <a:stretch>
            <a:fillRect/>
          </a:stretch>
        </p:blipFill>
        <p:spPr bwMode="auto">
          <a:xfrm>
            <a:off x="7315201" y="4419600"/>
            <a:ext cx="1828799" cy="2438400"/>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4fe2b0b140dac28a72c49a83f3134279c758d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325</Words>
  <Application>Microsoft Office PowerPoint</Application>
  <PresentationFormat>On-screen Show (4:3)</PresentationFormat>
  <Paragraphs>47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XuanQuyet</dc:creator>
  <cp:lastModifiedBy>XuanQuyet</cp:lastModifiedBy>
  <cp:revision>23</cp:revision>
  <dcterms:created xsi:type="dcterms:W3CDTF">2016-09-11T17:11:38Z</dcterms:created>
  <dcterms:modified xsi:type="dcterms:W3CDTF">2016-09-12T14:58:21Z</dcterms:modified>
</cp:coreProperties>
</file>